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07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711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867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991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90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718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65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02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215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27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E7D25-1E75-4F02-A8CD-CAEAC08276ED}" type="datetimeFigureOut">
              <a:rPr lang="en-GB" smtClean="0"/>
              <a:t>16/10/2025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9B0EF-692B-492A-B067-8D3447C449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323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26" Type="http://schemas.openxmlformats.org/officeDocument/2006/relationships/image" Target="../media/image48.png"/><Relationship Id="rId3" Type="http://schemas.openxmlformats.org/officeDocument/2006/relationships/image" Target="../media/image25.png"/><Relationship Id="rId21" Type="http://schemas.openxmlformats.org/officeDocument/2006/relationships/image" Target="../media/image43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5" Type="http://schemas.openxmlformats.org/officeDocument/2006/relationships/image" Target="../media/image47.pn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29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24" Type="http://schemas.openxmlformats.org/officeDocument/2006/relationships/image" Target="../media/image46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23" Type="http://schemas.openxmlformats.org/officeDocument/2006/relationships/image" Target="../media/image45.png"/><Relationship Id="rId28" Type="http://schemas.openxmlformats.org/officeDocument/2006/relationships/image" Target="../media/image50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Relationship Id="rId22" Type="http://schemas.openxmlformats.org/officeDocument/2006/relationships/image" Target="../media/image44.png"/><Relationship Id="rId27" Type="http://schemas.openxmlformats.org/officeDocument/2006/relationships/image" Target="../media/image4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18" Type="http://schemas.openxmlformats.org/officeDocument/2006/relationships/image" Target="../media/image67.png"/><Relationship Id="rId3" Type="http://schemas.openxmlformats.org/officeDocument/2006/relationships/image" Target="../media/image52.png"/><Relationship Id="rId21" Type="http://schemas.openxmlformats.org/officeDocument/2006/relationships/image" Target="../media/image70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image" Target="../media/image1.jpeg"/><Relationship Id="rId16" Type="http://schemas.openxmlformats.org/officeDocument/2006/relationships/image" Target="../media/image65.png"/><Relationship Id="rId20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24" Type="http://schemas.openxmlformats.org/officeDocument/2006/relationships/image" Target="../media/image73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23" Type="http://schemas.openxmlformats.org/officeDocument/2006/relationships/image" Target="../media/image72.png"/><Relationship Id="rId10" Type="http://schemas.openxmlformats.org/officeDocument/2006/relationships/image" Target="../media/image59.png"/><Relationship Id="rId19" Type="http://schemas.openxmlformats.org/officeDocument/2006/relationships/image" Target="../media/image68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Relationship Id="rId22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5514" y="661663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/>
              </a:rPr>
              <a:t>a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66187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t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6860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p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68879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m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67533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i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69552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d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841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s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68206" y="707572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n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65514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b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66187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f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66860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ff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68879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ss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67533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l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4841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h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68206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ll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65514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o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66187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c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66860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k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68879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u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67533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Comic Sans MS" panose="030F0702030302020204" pitchFamily="66" charset="0"/>
              </a:rPr>
              <a:t>ck</a:t>
            </a:r>
            <a:endParaRPr lang="en-GB" sz="4800" dirty="0"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69552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r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4841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g</a:t>
            </a:r>
          </a:p>
          <a:p>
            <a:endParaRPr lang="en-GB" sz="4800" dirty="0">
              <a:latin typeface="Twinkl" pitchFamily="2" charset="0"/>
            </a:endParaRPr>
          </a:p>
          <a:p>
            <a:endParaRPr lang="en-GB" sz="1400" dirty="0">
              <a:latin typeface="Twinkl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668206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e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619339" y="-88543"/>
            <a:ext cx="4432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Twinkl" pitchFamily="2" charset="0"/>
              </a:rPr>
              <a:t>Phase 2 sound mat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07" y="1478474"/>
            <a:ext cx="655884" cy="9682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9429" y="1688840"/>
            <a:ext cx="765110" cy="63239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8787" y="1688841"/>
            <a:ext cx="678866" cy="632391"/>
          </a:xfrm>
          <a:prstGeom prst="rect">
            <a:avLst/>
          </a:prstGeom>
        </p:spPr>
      </p:pic>
      <p:pic>
        <p:nvPicPr>
          <p:cNvPr id="33" name="Picture 32" descr="C:\Users\joshua.monteith\AppData\Local\Microsoft\Windows\INetCache\Content.Word\Quill-and-Ink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477" y="1476015"/>
            <a:ext cx="1027727" cy="845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C:\Users\joshua.monteith\AppData\Local\Microsoft\Windows\INetCache\Content.Word\Nose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689" y="1565666"/>
            <a:ext cx="586650" cy="793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C:\Users\joshua.monteith\AppData\Local\Microsoft\Windows\INetCache\Content.Word\Tina-the-Tiny-Mouse--Animal-Rodent-KS1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1701" y="1596618"/>
            <a:ext cx="663206" cy="724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 descr="C:\Users\joshua.monteith\AppData\Local\Microsoft\Windows\INetCache\Content.Word\Tyrannosaurus-Rex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9992" y="1650500"/>
            <a:ext cx="853063" cy="670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 descr="C:\Users\joshua.monteith\AppData\Local\Microsoft\Windows\INetCache\Content.Word\Goat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03" y="3664741"/>
            <a:ext cx="806607" cy="612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C:\Users\joshua.monteith\AppData\Local\Microsoft\Windows\INetCache\Content.Word\Orange.pn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834" y="3625280"/>
            <a:ext cx="739353" cy="652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 descr="C:\Users\joshua.monteith\AppData\Local\Microsoft\Windows\INetCache\Content.Word\Carrots-Colour.pn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86" y="3582955"/>
            <a:ext cx="836968" cy="694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 descr="C:\Users\joshua.monteith\AppData\Local\Microsoft\Windows\INetCache\Content.Word\Key----Ornate-Lock-Padlock-KS1.pn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593" y="3412393"/>
            <a:ext cx="425126" cy="906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 descr="C:\Users\joshua.monteith\AppData\Local\Microsoft\Windows\INetCache\Content.Word\Rocket--Sticker-Space-KS1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209" y="3503011"/>
            <a:ext cx="693672" cy="77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 descr="C:\Users\joshua.monteith\AppData\Local\Microsoft\Windows\INetCache\Content.Word\rainbow-umbrella.png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699" y="3499638"/>
            <a:ext cx="893925" cy="778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 descr="C:\Users\joshua.monteith\AppData\Local\Microsoft\Windows\INetCache\Content.Word\01 Full-Robot-Tech-Roll-and-Build-Robot-Early-Childhood-Interventions-USA-KS1.png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3429" y="3435603"/>
            <a:ext cx="545747" cy="88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808" y="3582955"/>
            <a:ext cx="985255" cy="636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 descr="C:\Users\joshua.monteith\AppData\Local\Microsoft\Windows\INetCache\Content.Word\Hands-Ready-To-Bounce-A-Ball.png"/>
          <p:cNvPicPr/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05" y="5449845"/>
            <a:ext cx="890305" cy="712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 descr="C:\Users\joshua.monteith\AppData\Local\Microsoft\Windows\INetCache\Content.Word\Fantail-Bird-Normal-Eyes.png"/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516" y="5260840"/>
            <a:ext cx="877001" cy="938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 descr="C:\Users\joshua.monteith\AppData\Local\Microsoft\Windows\INetCache\Content.Word\Bunch-of-Flowers.png"/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787" y="5528548"/>
            <a:ext cx="729543" cy="693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 descr="C:\Users\joshua.monteith\AppData\Local\Microsoft\Windows\INetCache\Content.Word\muffin-bun-cake.png"/>
          <p:cNvPicPr/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571" y="5604811"/>
            <a:ext cx="795919" cy="617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 descr="C:\Users\joshua.monteith\AppData\Local\Microsoft\Windows\INetCache\Content.Word\Marram-Grass.png"/>
          <p:cNvPicPr/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768" y="5449845"/>
            <a:ext cx="1039898" cy="633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 descr="C:\Users\joshua.monteith\AppData\Local\Microsoft\Windows\INetCache\Content.Word\Jelly.png"/>
          <p:cNvPicPr/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808" y="5604811"/>
            <a:ext cx="919306" cy="580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 descr="C:\Users\joshua.monteith\AppData\Local\Microsoft\Windows\INetCache\Content.Word\Elm Leaf- colour RGB.PNG"/>
          <p:cNvPicPr/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96639">
            <a:off x="6600910" y="5285944"/>
            <a:ext cx="595591" cy="1039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898571" y="1722827"/>
            <a:ext cx="993551" cy="63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459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663571" y="4044554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oo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62301" y="4044554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ar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66860" y="4049218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or</a:t>
            </a: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64993" y="4036872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oi</a:t>
            </a: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63647" y="4044554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ur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4841" y="4046497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oo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68206" y="4036872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ow</a:t>
            </a: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63571" y="2379669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sh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66187" y="2376063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th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66860" y="2376063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ng</a:t>
            </a: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68879" y="2376063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igh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67533" y="2376063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ai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69552" y="2380859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oa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4841" y="2376063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ch</a:t>
            </a:r>
            <a:endParaRPr lang="en-GB" sz="4800" dirty="0">
              <a:latin typeface="Twinkl" pitchFamily="2" charset="0"/>
            </a:endParaRPr>
          </a:p>
          <a:p>
            <a:endParaRPr lang="en-GB" sz="4800" dirty="0">
              <a:latin typeface="Twinkl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668206" y="2376063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ee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97557" y="78467"/>
            <a:ext cx="4432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Twinkl" pitchFamily="2" charset="0"/>
              </a:rPr>
              <a:t>Phase 3 sound mat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0669552" y="4024195"/>
            <a:ext cx="1315616" cy="15696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ear</a:t>
            </a:r>
          </a:p>
          <a:p>
            <a:pPr algn="ctr"/>
            <a:endParaRPr lang="en-GB" sz="4800" dirty="0">
              <a:latin typeface="Twinkl" pitchFamily="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728470" y="5734929"/>
            <a:ext cx="2668165" cy="83099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winkl" pitchFamily="2" charset="0"/>
              </a:rPr>
              <a:t>   er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750981" y="5734929"/>
            <a:ext cx="2682552" cy="83099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winkl" pitchFamily="2" charset="0"/>
              </a:rPr>
              <a:t>   air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761917" y="5750302"/>
            <a:ext cx="2668165" cy="83099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Twinkl" pitchFamily="2" charset="0"/>
              </a:rPr>
              <a:t>  </a:t>
            </a:r>
            <a:r>
              <a:rPr lang="en-GB" sz="4800" dirty="0" err="1">
                <a:latin typeface="Twinkl" pitchFamily="2" charset="0"/>
              </a:rPr>
              <a:t>ure</a:t>
            </a:r>
            <a:endParaRPr lang="en-GB" sz="4800" dirty="0">
              <a:latin typeface="Twinkl" pitchFamily="2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7E852682-91EA-D026-DCF7-6CB974AC6F82}"/>
              </a:ext>
            </a:extLst>
          </p:cNvPr>
          <p:cNvGrpSpPr/>
          <p:nvPr/>
        </p:nvGrpSpPr>
        <p:grpSpPr>
          <a:xfrm>
            <a:off x="164841" y="707572"/>
            <a:ext cx="1315616" cy="1569660"/>
            <a:chOff x="164841" y="707572"/>
            <a:chExt cx="1315616" cy="1569660"/>
          </a:xfrm>
        </p:grpSpPr>
        <p:sp>
          <p:nvSpPr>
            <p:cNvPr id="10" name="TextBox 9"/>
            <p:cNvSpPr txBox="1"/>
            <p:nvPr/>
          </p:nvSpPr>
          <p:spPr>
            <a:xfrm>
              <a:off x="164841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j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1637C97-AC9D-B939-7E8A-C481D35E7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749" y="1655545"/>
              <a:ext cx="863449" cy="51386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11B109A-9EF5-7256-4C69-7167377440F2}"/>
              </a:ext>
            </a:extLst>
          </p:cNvPr>
          <p:cNvGrpSpPr/>
          <p:nvPr/>
        </p:nvGrpSpPr>
        <p:grpSpPr>
          <a:xfrm>
            <a:off x="1665514" y="707572"/>
            <a:ext cx="1315616" cy="1569660"/>
            <a:chOff x="1665514" y="707572"/>
            <a:chExt cx="1315616" cy="1569660"/>
          </a:xfrm>
        </p:grpSpPr>
        <p:sp>
          <p:nvSpPr>
            <p:cNvPr id="4" name="TextBox 3"/>
            <p:cNvSpPr txBox="1"/>
            <p:nvPr/>
          </p:nvSpPr>
          <p:spPr>
            <a:xfrm>
              <a:off x="1665514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v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7C0B13E-FD71-1549-CE90-205193C10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94540" y="1442790"/>
              <a:ext cx="653678" cy="726621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5801B2BA-E0EE-C8DD-3C69-AB834CEBAB0A}"/>
              </a:ext>
            </a:extLst>
          </p:cNvPr>
          <p:cNvGrpSpPr/>
          <p:nvPr/>
        </p:nvGrpSpPr>
        <p:grpSpPr>
          <a:xfrm>
            <a:off x="4666860" y="707572"/>
            <a:ext cx="1315616" cy="1569660"/>
            <a:chOff x="4666860" y="707572"/>
            <a:chExt cx="1315616" cy="1569660"/>
          </a:xfrm>
        </p:grpSpPr>
        <p:sp>
          <p:nvSpPr>
            <p:cNvPr id="6" name="TextBox 5"/>
            <p:cNvSpPr txBox="1"/>
            <p:nvPr/>
          </p:nvSpPr>
          <p:spPr>
            <a:xfrm>
              <a:off x="4666860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x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358442D-9B72-EE2C-2909-3815210A7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7389" y="1479483"/>
              <a:ext cx="915837" cy="69798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1411E59-B836-88D5-9993-72396FC39574}"/>
              </a:ext>
            </a:extLst>
          </p:cNvPr>
          <p:cNvGrpSpPr/>
          <p:nvPr/>
        </p:nvGrpSpPr>
        <p:grpSpPr>
          <a:xfrm>
            <a:off x="3166187" y="707572"/>
            <a:ext cx="1315616" cy="1569660"/>
            <a:chOff x="3166187" y="707572"/>
            <a:chExt cx="1315616" cy="1569660"/>
          </a:xfrm>
        </p:grpSpPr>
        <p:sp>
          <p:nvSpPr>
            <p:cNvPr id="5" name="TextBox 4"/>
            <p:cNvSpPr txBox="1"/>
            <p:nvPr/>
          </p:nvSpPr>
          <p:spPr>
            <a:xfrm>
              <a:off x="3166187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w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B46673A-7BAB-E62D-CF06-1770B8A7C5B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9601" y="1438180"/>
              <a:ext cx="395915" cy="72497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2A55BF4-03FC-0032-3D49-E4D2D5F3425C}"/>
              </a:ext>
            </a:extLst>
          </p:cNvPr>
          <p:cNvGrpSpPr/>
          <p:nvPr/>
        </p:nvGrpSpPr>
        <p:grpSpPr>
          <a:xfrm>
            <a:off x="6167533" y="707572"/>
            <a:ext cx="1315616" cy="1569660"/>
            <a:chOff x="6167533" y="707572"/>
            <a:chExt cx="1315616" cy="1569660"/>
          </a:xfrm>
        </p:grpSpPr>
        <p:sp>
          <p:nvSpPr>
            <p:cNvPr id="8" name="TextBox 7"/>
            <p:cNvSpPr txBox="1"/>
            <p:nvPr/>
          </p:nvSpPr>
          <p:spPr>
            <a:xfrm>
              <a:off x="6167533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y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0F5A388-845A-4C7E-A30A-EA333EB8F4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75137">
              <a:off x="6574105" y="1547840"/>
              <a:ext cx="494699" cy="671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57763FB7-DDAA-8332-3503-650AAEF7062E}"/>
              </a:ext>
            </a:extLst>
          </p:cNvPr>
          <p:cNvGrpSpPr/>
          <p:nvPr/>
        </p:nvGrpSpPr>
        <p:grpSpPr>
          <a:xfrm>
            <a:off x="7668206" y="707572"/>
            <a:ext cx="1315616" cy="1569660"/>
            <a:chOff x="7668206" y="707572"/>
            <a:chExt cx="1315616" cy="1569660"/>
          </a:xfrm>
        </p:grpSpPr>
        <p:sp>
          <p:nvSpPr>
            <p:cNvPr id="11" name="TextBox 10"/>
            <p:cNvSpPr txBox="1"/>
            <p:nvPr/>
          </p:nvSpPr>
          <p:spPr>
            <a:xfrm>
              <a:off x="7668206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z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2CBE7D75-2078-2DDA-45DD-615E7B75543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6701" y="1461184"/>
              <a:ext cx="731997" cy="700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D03BB4DD-ECAF-0329-A550-12A57AD2B1E6}"/>
              </a:ext>
            </a:extLst>
          </p:cNvPr>
          <p:cNvGrpSpPr/>
          <p:nvPr/>
        </p:nvGrpSpPr>
        <p:grpSpPr>
          <a:xfrm>
            <a:off x="9168879" y="707572"/>
            <a:ext cx="1315616" cy="1569660"/>
            <a:chOff x="9168879" y="707572"/>
            <a:chExt cx="1315616" cy="1569660"/>
          </a:xfrm>
        </p:grpSpPr>
        <p:sp>
          <p:nvSpPr>
            <p:cNvPr id="7" name="TextBox 6"/>
            <p:cNvSpPr txBox="1"/>
            <p:nvPr/>
          </p:nvSpPr>
          <p:spPr>
            <a:xfrm>
              <a:off x="9168879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zz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19511BDC-6789-B066-D8D8-26930AEF9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21516" y="1438180"/>
              <a:ext cx="364663" cy="809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412EA6F-5CEF-A1A7-64D4-4F20C6B33F4A}"/>
              </a:ext>
            </a:extLst>
          </p:cNvPr>
          <p:cNvGrpSpPr/>
          <p:nvPr/>
        </p:nvGrpSpPr>
        <p:grpSpPr>
          <a:xfrm>
            <a:off x="10669552" y="707572"/>
            <a:ext cx="1315616" cy="1569660"/>
            <a:chOff x="10669552" y="707572"/>
            <a:chExt cx="1315616" cy="1569660"/>
          </a:xfrm>
        </p:grpSpPr>
        <p:sp>
          <p:nvSpPr>
            <p:cNvPr id="9" name="TextBox 8"/>
            <p:cNvSpPr txBox="1"/>
            <p:nvPr/>
          </p:nvSpPr>
          <p:spPr>
            <a:xfrm>
              <a:off x="10669552" y="707572"/>
              <a:ext cx="1315616" cy="156966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qu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D823112F-7EEE-90D1-1E80-A0ED6A12D3F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68047" y="1571150"/>
              <a:ext cx="729441" cy="606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FFF38482-9D6C-264B-8717-EFF41E251A4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17" y="3129416"/>
            <a:ext cx="488482" cy="67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40CA348-4E1D-E02C-4553-E7FD0546873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833" y="3271019"/>
            <a:ext cx="882666" cy="536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19F3D20-3CFF-25F3-7E02-2C06EA99228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604" y="3102947"/>
            <a:ext cx="625909" cy="770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CBAF1E7-960E-EB19-AB34-8EA423F905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765" y="3242330"/>
            <a:ext cx="442683" cy="631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085D702-B364-D6A8-BBDF-116809071B2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28" y="3170323"/>
            <a:ext cx="779346" cy="685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F5ADB43-7150-45E5-440B-234E94693FD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3538" y="3232766"/>
            <a:ext cx="647986" cy="64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D59E755-EA9A-B481-7CE1-643EB513C1A2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047" y="3140810"/>
            <a:ext cx="832831" cy="686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9AB9081-454C-D17B-996B-1C219504ED3F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" y="4841507"/>
            <a:ext cx="517215" cy="639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7F70AB1-7983-A437-3717-8B5A12636F4F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540" y="4887320"/>
            <a:ext cx="657733" cy="593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D3FBAEF-A497-05A2-F618-0545C2D32241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685" y="4816012"/>
            <a:ext cx="735745" cy="73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F877779-A7B1-4422-5C59-93A2ADC06AA0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410" y="4783376"/>
            <a:ext cx="654516" cy="75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B25489F-9FB7-A4A3-2EA5-EFC500639D6B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883" y="4871974"/>
            <a:ext cx="770915" cy="60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2539F96A-5909-749A-3281-CCD57AB3628F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286" y="4783376"/>
            <a:ext cx="808185" cy="709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13D1BF3-8DE4-CABA-E706-1C23449D62CA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474" y="4845285"/>
            <a:ext cx="647986" cy="647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ED82FD3-17D8-956B-81CE-AC52FD120D84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181" y="4789713"/>
            <a:ext cx="554984" cy="68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80024DC-33A5-4AE7-F2A4-D149FF161362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811" y="5869954"/>
            <a:ext cx="347746" cy="560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D6711DC-8415-2C16-22D2-FF27DC0E7E31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337" y="5986880"/>
            <a:ext cx="858626" cy="428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BA5828D-303D-A8B6-8875-AB6FACF88017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70" y="5916658"/>
            <a:ext cx="769361" cy="49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4060CBB-55A9-689C-A4F6-CEDDD7521824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151" t="22226" r="-1" b="-6875"/>
          <a:stretch/>
        </p:blipFill>
        <p:spPr bwMode="auto">
          <a:xfrm>
            <a:off x="7887808" y="3140810"/>
            <a:ext cx="833043" cy="7605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67021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665514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e_e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66187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i_e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66860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o_e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67533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u_e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4841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a_e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668206" y="4576664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u_e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38321" y="2596793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wh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68879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au</a:t>
            </a: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67533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ew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69552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ey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668206" y="2642118"/>
            <a:ext cx="1315616" cy="17851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oe</a:t>
            </a:r>
            <a:endParaRPr lang="en-GB" sz="4800" dirty="0">
              <a:latin typeface="Twinkl" pitchFamily="2" charset="0"/>
            </a:endParaRPr>
          </a:p>
          <a:p>
            <a:pPr algn="ctr"/>
            <a:endParaRPr lang="en-GB" sz="4800" dirty="0">
              <a:latin typeface="Twinkl" pitchFamily="2" charset="0"/>
            </a:endParaRPr>
          </a:p>
          <a:p>
            <a:pPr algn="ctr"/>
            <a:endParaRPr lang="en-GB" sz="1400" dirty="0">
              <a:latin typeface="Twinkl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97559" y="83976"/>
            <a:ext cx="4432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Twinkl" pitchFamily="2" charset="0"/>
              </a:rPr>
              <a:t>Phase 5 sound mat</a:t>
            </a:r>
          </a:p>
        </p:txBody>
      </p:sp>
      <p:grpSp>
        <p:nvGrpSpPr>
          <p:cNvPr id="1036" name="Group 1035"/>
          <p:cNvGrpSpPr/>
          <p:nvPr/>
        </p:nvGrpSpPr>
        <p:grpSpPr>
          <a:xfrm>
            <a:off x="164841" y="707572"/>
            <a:ext cx="1315616" cy="1785104"/>
            <a:chOff x="164841" y="707572"/>
            <a:chExt cx="1315616" cy="1785104"/>
          </a:xfrm>
        </p:grpSpPr>
        <p:sp>
          <p:nvSpPr>
            <p:cNvPr id="10" name="TextBox 9"/>
            <p:cNvSpPr txBox="1"/>
            <p:nvPr/>
          </p:nvSpPr>
          <p:spPr>
            <a:xfrm>
              <a:off x="164841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ay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151" y="1600124"/>
              <a:ext cx="516995" cy="553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37" name="Group 1036"/>
          <p:cNvGrpSpPr/>
          <p:nvPr/>
        </p:nvGrpSpPr>
        <p:grpSpPr>
          <a:xfrm>
            <a:off x="1665514" y="707572"/>
            <a:ext cx="1315616" cy="1785104"/>
            <a:chOff x="1665514" y="707572"/>
            <a:chExt cx="1315616" cy="1785104"/>
          </a:xfrm>
        </p:grpSpPr>
        <p:sp>
          <p:nvSpPr>
            <p:cNvPr id="4" name="TextBox 3"/>
            <p:cNvSpPr txBox="1"/>
            <p:nvPr/>
          </p:nvSpPr>
          <p:spPr>
            <a:xfrm>
              <a:off x="1665514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ou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90656" y="1501515"/>
              <a:ext cx="1065331" cy="628545"/>
            </a:xfrm>
            <a:prstGeom prst="rect">
              <a:avLst/>
            </a:prstGeom>
          </p:spPr>
        </p:pic>
      </p:grpSp>
      <p:grpSp>
        <p:nvGrpSpPr>
          <p:cNvPr id="1038" name="Group 1037"/>
          <p:cNvGrpSpPr/>
          <p:nvPr/>
        </p:nvGrpSpPr>
        <p:grpSpPr>
          <a:xfrm>
            <a:off x="3166187" y="707572"/>
            <a:ext cx="1315616" cy="1785104"/>
            <a:chOff x="3166187" y="707572"/>
            <a:chExt cx="1315616" cy="1785104"/>
          </a:xfrm>
        </p:grpSpPr>
        <p:sp>
          <p:nvSpPr>
            <p:cNvPr id="5" name="TextBox 4"/>
            <p:cNvSpPr txBox="1"/>
            <p:nvPr/>
          </p:nvSpPr>
          <p:spPr>
            <a:xfrm>
              <a:off x="3166187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ie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2298" y="1416778"/>
              <a:ext cx="283393" cy="920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39" name="Group 1038"/>
          <p:cNvGrpSpPr/>
          <p:nvPr/>
        </p:nvGrpSpPr>
        <p:grpSpPr>
          <a:xfrm>
            <a:off x="4666860" y="707572"/>
            <a:ext cx="1315616" cy="1785104"/>
            <a:chOff x="4666860" y="707572"/>
            <a:chExt cx="1315616" cy="1785104"/>
          </a:xfrm>
        </p:grpSpPr>
        <p:sp>
          <p:nvSpPr>
            <p:cNvPr id="6" name="TextBox 5"/>
            <p:cNvSpPr txBox="1"/>
            <p:nvPr/>
          </p:nvSpPr>
          <p:spPr>
            <a:xfrm>
              <a:off x="4666860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ea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882242" y="1455927"/>
              <a:ext cx="795175" cy="719720"/>
            </a:xfrm>
            <a:prstGeom prst="rect">
              <a:avLst/>
            </a:prstGeom>
          </p:spPr>
        </p:pic>
      </p:grpSp>
      <p:grpSp>
        <p:nvGrpSpPr>
          <p:cNvPr id="1040" name="Group 1039"/>
          <p:cNvGrpSpPr/>
          <p:nvPr/>
        </p:nvGrpSpPr>
        <p:grpSpPr>
          <a:xfrm>
            <a:off x="6167533" y="707572"/>
            <a:ext cx="1315616" cy="1785104"/>
            <a:chOff x="6167533" y="707572"/>
            <a:chExt cx="1315616" cy="1785104"/>
          </a:xfrm>
        </p:grpSpPr>
        <p:sp>
          <p:nvSpPr>
            <p:cNvPr id="8" name="TextBox 7"/>
            <p:cNvSpPr txBox="1"/>
            <p:nvPr/>
          </p:nvSpPr>
          <p:spPr>
            <a:xfrm>
              <a:off x="6167533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oy</a:t>
              </a: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80653" y="1538002"/>
              <a:ext cx="489375" cy="798833"/>
            </a:xfrm>
            <a:prstGeom prst="rect">
              <a:avLst/>
            </a:prstGeom>
          </p:spPr>
        </p:pic>
      </p:grpSp>
      <p:grpSp>
        <p:nvGrpSpPr>
          <p:cNvPr id="1041" name="Group 1040"/>
          <p:cNvGrpSpPr/>
          <p:nvPr/>
        </p:nvGrpSpPr>
        <p:grpSpPr>
          <a:xfrm>
            <a:off x="7668206" y="707572"/>
            <a:ext cx="1315616" cy="1785104"/>
            <a:chOff x="7668206" y="707572"/>
            <a:chExt cx="1315616" cy="1785104"/>
          </a:xfrm>
        </p:grpSpPr>
        <p:sp>
          <p:nvSpPr>
            <p:cNvPr id="11" name="TextBox 10"/>
            <p:cNvSpPr txBox="1"/>
            <p:nvPr/>
          </p:nvSpPr>
          <p:spPr>
            <a:xfrm>
              <a:off x="7668206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ir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022648" y="1455927"/>
              <a:ext cx="606731" cy="971353"/>
            </a:xfrm>
            <a:prstGeom prst="rect">
              <a:avLst/>
            </a:prstGeom>
          </p:spPr>
        </p:pic>
      </p:grpSp>
      <p:grpSp>
        <p:nvGrpSpPr>
          <p:cNvPr id="1042" name="Group 1041"/>
          <p:cNvGrpSpPr/>
          <p:nvPr/>
        </p:nvGrpSpPr>
        <p:grpSpPr>
          <a:xfrm>
            <a:off x="9168879" y="707572"/>
            <a:ext cx="1315616" cy="1785104"/>
            <a:chOff x="9168879" y="707572"/>
            <a:chExt cx="1315616" cy="1785104"/>
          </a:xfrm>
        </p:grpSpPr>
        <p:sp>
          <p:nvSpPr>
            <p:cNvPr id="7" name="TextBox 6"/>
            <p:cNvSpPr txBox="1"/>
            <p:nvPr/>
          </p:nvSpPr>
          <p:spPr>
            <a:xfrm>
              <a:off x="9168879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ue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584286" y="1498317"/>
              <a:ext cx="661825" cy="661825"/>
            </a:xfrm>
            <a:prstGeom prst="rect">
              <a:avLst/>
            </a:prstGeom>
          </p:spPr>
        </p:pic>
      </p:grpSp>
      <p:grpSp>
        <p:nvGrpSpPr>
          <p:cNvPr id="1043" name="Group 1042"/>
          <p:cNvGrpSpPr/>
          <p:nvPr/>
        </p:nvGrpSpPr>
        <p:grpSpPr>
          <a:xfrm>
            <a:off x="10669552" y="707572"/>
            <a:ext cx="1315616" cy="1785104"/>
            <a:chOff x="10669552" y="707572"/>
            <a:chExt cx="1315616" cy="1785104"/>
          </a:xfrm>
        </p:grpSpPr>
        <p:sp>
          <p:nvSpPr>
            <p:cNvPr id="9" name="TextBox 8"/>
            <p:cNvSpPr txBox="1"/>
            <p:nvPr/>
          </p:nvSpPr>
          <p:spPr>
            <a:xfrm>
              <a:off x="10669552" y="707572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ue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9197" y="1498317"/>
              <a:ext cx="276326" cy="903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44" name="Group 1043"/>
          <p:cNvGrpSpPr/>
          <p:nvPr/>
        </p:nvGrpSpPr>
        <p:grpSpPr>
          <a:xfrm>
            <a:off x="164841" y="2642118"/>
            <a:ext cx="1315616" cy="1785104"/>
            <a:chOff x="164841" y="2642118"/>
            <a:chExt cx="1315616" cy="1785104"/>
          </a:xfrm>
        </p:grpSpPr>
        <p:sp>
          <p:nvSpPr>
            <p:cNvPr id="26" name="TextBox 25"/>
            <p:cNvSpPr txBox="1"/>
            <p:nvPr/>
          </p:nvSpPr>
          <p:spPr>
            <a:xfrm>
              <a:off x="164841" y="2642118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Twinkl" pitchFamily="2" charset="0"/>
                </a:rPr>
                <a:t>aw</a:t>
              </a:r>
            </a:p>
            <a:p>
              <a:endParaRPr lang="en-GB" sz="4800" dirty="0">
                <a:latin typeface="Twinkl" pitchFamily="2" charset="0"/>
              </a:endParaRPr>
            </a:p>
            <a:p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64151" y="3377591"/>
              <a:ext cx="677582" cy="699920"/>
            </a:xfrm>
            <a:prstGeom prst="rect">
              <a:avLst/>
            </a:prstGeom>
          </p:spPr>
        </p:pic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79767" y="3489345"/>
            <a:ext cx="747534" cy="476412"/>
          </a:xfrm>
          <a:prstGeom prst="rect">
            <a:avLst/>
          </a:prstGeom>
        </p:spPr>
      </p:pic>
      <p:grpSp>
        <p:nvGrpSpPr>
          <p:cNvPr id="1046" name="Group 1045"/>
          <p:cNvGrpSpPr/>
          <p:nvPr/>
        </p:nvGrpSpPr>
        <p:grpSpPr>
          <a:xfrm>
            <a:off x="3166187" y="2642118"/>
            <a:ext cx="1315616" cy="1785104"/>
            <a:chOff x="3166187" y="2642118"/>
            <a:chExt cx="1315616" cy="1785104"/>
          </a:xfrm>
        </p:grpSpPr>
        <p:sp>
          <p:nvSpPr>
            <p:cNvPr id="21" name="TextBox 20"/>
            <p:cNvSpPr txBox="1"/>
            <p:nvPr/>
          </p:nvSpPr>
          <p:spPr>
            <a:xfrm>
              <a:off x="3166187" y="2642118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ph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8915" y="3534670"/>
              <a:ext cx="810158" cy="553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47" name="Group 1046"/>
          <p:cNvGrpSpPr/>
          <p:nvPr/>
        </p:nvGrpSpPr>
        <p:grpSpPr>
          <a:xfrm>
            <a:off x="4666860" y="2642118"/>
            <a:ext cx="1315616" cy="1785104"/>
            <a:chOff x="4666860" y="2642118"/>
            <a:chExt cx="1315616" cy="1785104"/>
          </a:xfrm>
        </p:grpSpPr>
        <p:sp>
          <p:nvSpPr>
            <p:cNvPr id="22" name="TextBox 21"/>
            <p:cNvSpPr txBox="1"/>
            <p:nvPr/>
          </p:nvSpPr>
          <p:spPr>
            <a:xfrm>
              <a:off x="4666860" y="2642118"/>
              <a:ext cx="1315616" cy="1785104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 err="1">
                  <a:latin typeface="Twinkl" pitchFamily="2" charset="0"/>
                </a:rPr>
                <a:t>ew</a:t>
              </a:r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4800" dirty="0">
                <a:latin typeface="Twinkl" pitchFamily="2" charset="0"/>
              </a:endParaRPr>
            </a:p>
            <a:p>
              <a:pPr algn="ctr"/>
              <a:endParaRPr lang="en-GB" sz="1400" dirty="0">
                <a:latin typeface="Twinkl" pitchFamily="2" charset="0"/>
              </a:endParaRPr>
            </a:p>
          </p:txBody>
        </p:sp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4820443" y="3504577"/>
              <a:ext cx="1008450" cy="583460"/>
            </a:xfrm>
            <a:prstGeom prst="rect">
              <a:avLst/>
            </a:prstGeom>
          </p:spPr>
        </p:pic>
      </p:grpSp>
      <p:pic>
        <p:nvPicPr>
          <p:cNvPr id="59" name="Picture 5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63991" y="3419714"/>
            <a:ext cx="1122698" cy="78327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012959" y="3311471"/>
            <a:ext cx="744496" cy="999764"/>
          </a:xfrm>
          <a:prstGeom prst="rect">
            <a:avLst/>
          </a:prstGeom>
        </p:spPr>
      </p:pic>
      <p:cxnSp>
        <p:nvCxnSpPr>
          <p:cNvPr id="62" name="Straight Arrow Connector 61"/>
          <p:cNvCxnSpPr>
            <a:endCxn id="60" idx="2"/>
          </p:cNvCxnSpPr>
          <p:nvPr/>
        </p:nvCxnSpPr>
        <p:spPr>
          <a:xfrm>
            <a:off x="7800975" y="4202992"/>
            <a:ext cx="584232" cy="108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3" name="Picture 6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584286" y="3411430"/>
            <a:ext cx="616083" cy="899805"/>
          </a:xfrm>
          <a:prstGeom prst="rect">
            <a:avLst/>
          </a:prstGeom>
        </p:spPr>
      </p:pic>
      <p:pic>
        <p:nvPicPr>
          <p:cNvPr id="1024" name="Picture 102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927606" y="3383563"/>
            <a:ext cx="799507" cy="927672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02" y="5469216"/>
            <a:ext cx="937079" cy="702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" name="Picture 102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856365" y="5445692"/>
            <a:ext cx="770936" cy="749856"/>
          </a:xfrm>
          <a:prstGeom prst="rect">
            <a:avLst/>
          </a:prstGeom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915" y="5317950"/>
            <a:ext cx="881626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43" y="5598493"/>
            <a:ext cx="908050" cy="54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999" y="5445692"/>
            <a:ext cx="1064690" cy="68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03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012959" y="5489022"/>
            <a:ext cx="576110" cy="66319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65480" y="3460770"/>
            <a:ext cx="747534" cy="47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96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99</Words>
  <Application>Microsoft Office PowerPoint</Application>
  <PresentationFormat>Widescreen</PresentationFormat>
  <Paragraphs>75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Twinkl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 Nagy</dc:creator>
  <cp:lastModifiedBy>rebecca schofield</cp:lastModifiedBy>
  <cp:revision>24</cp:revision>
  <cp:lastPrinted>2024-06-20T12:32:21Z</cp:lastPrinted>
  <dcterms:created xsi:type="dcterms:W3CDTF">2023-07-06T11:49:42Z</dcterms:created>
  <dcterms:modified xsi:type="dcterms:W3CDTF">2025-10-16T13:17:40Z</dcterms:modified>
</cp:coreProperties>
</file>